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58B5-536D-4C9E-AA14-CA97D179971A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568E-0ECC-4119-9AFE-0FF1BD068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58B5-536D-4C9E-AA14-CA97D179971A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568E-0ECC-4119-9AFE-0FF1BD068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58B5-536D-4C9E-AA14-CA97D179971A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568E-0ECC-4119-9AFE-0FF1BD068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58B5-536D-4C9E-AA14-CA97D179971A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568E-0ECC-4119-9AFE-0FF1BD068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58B5-536D-4C9E-AA14-CA97D179971A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568E-0ECC-4119-9AFE-0FF1BD068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58B5-536D-4C9E-AA14-CA97D179971A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568E-0ECC-4119-9AFE-0FF1BD068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58B5-536D-4C9E-AA14-CA97D179971A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568E-0ECC-4119-9AFE-0FF1BD068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58B5-536D-4C9E-AA14-CA97D179971A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568E-0ECC-4119-9AFE-0FF1BD068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58B5-536D-4C9E-AA14-CA97D179971A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568E-0ECC-4119-9AFE-0FF1BD068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58B5-536D-4C9E-AA14-CA97D179971A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568E-0ECC-4119-9AFE-0FF1BD068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58B5-536D-4C9E-AA14-CA97D179971A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568E-0ECC-4119-9AFE-0FF1BD068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658B5-536D-4C9E-AA14-CA97D179971A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3568E-0ECC-4119-9AFE-0FF1BD068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広報班員\Desktop\安藤さんへ\F-35A空撮（保全確認済み）\印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4652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広報班員</dc:creator>
  <cp:lastModifiedBy>三沢市 防衛協会</cp:lastModifiedBy>
  <cp:revision>3</cp:revision>
  <cp:lastPrinted>2019-10-10T01:19:55Z</cp:lastPrinted>
  <dcterms:created xsi:type="dcterms:W3CDTF">2019-09-24T01:19:03Z</dcterms:created>
  <dcterms:modified xsi:type="dcterms:W3CDTF">2019-10-10T01:21:31Z</dcterms:modified>
</cp:coreProperties>
</file>